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AD5E9-0148-6161-7459-23537153F2B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900E760E-BEC3-7301-4392-CDAD9C9DD8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473C4712-63E9-8CB0-94CA-78FE67F9736D}"/>
              </a:ext>
            </a:extLst>
          </p:cNvPr>
          <p:cNvSpPr>
            <a:spLocks noGrp="1"/>
          </p:cNvSpPr>
          <p:nvPr>
            <p:ph type="dt" sz="half" idx="10"/>
          </p:nvPr>
        </p:nvSpPr>
        <p:spPr/>
        <p:txBody>
          <a:bodyPr/>
          <a:lstStyle/>
          <a:p>
            <a:fld id="{423DDBA4-3996-4B6F-BF81-D886DE296FDA}" type="datetimeFigureOut">
              <a:rPr lang="en-GB" smtClean="0"/>
              <a:t>23/09/2025</a:t>
            </a:fld>
            <a:endParaRPr lang="en-GB"/>
          </a:p>
        </p:txBody>
      </p:sp>
      <p:sp>
        <p:nvSpPr>
          <p:cNvPr id="5" name="Footer Placeholder 4">
            <a:extLst>
              <a:ext uri="{FF2B5EF4-FFF2-40B4-BE49-F238E27FC236}">
                <a16:creationId xmlns:a16="http://schemas.microsoft.com/office/drawing/2014/main" id="{00B7EC78-7326-E301-E144-EAA05A82C7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37195EF-1E50-12E7-B415-FEDB1831C3B8}"/>
              </a:ext>
            </a:extLst>
          </p:cNvPr>
          <p:cNvSpPr>
            <a:spLocks noGrp="1"/>
          </p:cNvSpPr>
          <p:nvPr>
            <p:ph type="sldNum" sz="quarter" idx="12"/>
          </p:nvPr>
        </p:nvSpPr>
        <p:spPr/>
        <p:txBody>
          <a:bodyPr/>
          <a:lstStyle/>
          <a:p>
            <a:fld id="{86623B84-337E-42A5-AB0D-E6CD6681F932}" type="slidenum">
              <a:rPr lang="en-GB" smtClean="0"/>
              <a:t>‹#›</a:t>
            </a:fld>
            <a:endParaRPr lang="en-GB"/>
          </a:p>
        </p:txBody>
      </p:sp>
    </p:spTree>
    <p:extLst>
      <p:ext uri="{BB962C8B-B14F-4D97-AF65-F5344CB8AC3E}">
        <p14:creationId xmlns:p14="http://schemas.microsoft.com/office/powerpoint/2010/main" val="2932364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76A7C-C3A4-711E-90E5-A66AD0A7CA38}"/>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486FC429-B4E1-71C7-4022-FEF0563B90B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323831F-A296-CFB3-DB4C-DA5FD4C3E8F1}"/>
              </a:ext>
            </a:extLst>
          </p:cNvPr>
          <p:cNvSpPr>
            <a:spLocks noGrp="1"/>
          </p:cNvSpPr>
          <p:nvPr>
            <p:ph type="dt" sz="half" idx="10"/>
          </p:nvPr>
        </p:nvSpPr>
        <p:spPr/>
        <p:txBody>
          <a:bodyPr/>
          <a:lstStyle/>
          <a:p>
            <a:fld id="{423DDBA4-3996-4B6F-BF81-D886DE296FDA}" type="datetimeFigureOut">
              <a:rPr lang="en-GB" smtClean="0"/>
              <a:t>23/09/2025</a:t>
            </a:fld>
            <a:endParaRPr lang="en-GB"/>
          </a:p>
        </p:txBody>
      </p:sp>
      <p:sp>
        <p:nvSpPr>
          <p:cNvPr id="5" name="Footer Placeholder 4">
            <a:extLst>
              <a:ext uri="{FF2B5EF4-FFF2-40B4-BE49-F238E27FC236}">
                <a16:creationId xmlns:a16="http://schemas.microsoft.com/office/drawing/2014/main" id="{923E4859-1598-4C09-5570-A6A0DBC79E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ACDE96-F359-4F3A-B3B3-B04D676AE93F}"/>
              </a:ext>
            </a:extLst>
          </p:cNvPr>
          <p:cNvSpPr>
            <a:spLocks noGrp="1"/>
          </p:cNvSpPr>
          <p:nvPr>
            <p:ph type="sldNum" sz="quarter" idx="12"/>
          </p:nvPr>
        </p:nvSpPr>
        <p:spPr/>
        <p:txBody>
          <a:bodyPr/>
          <a:lstStyle/>
          <a:p>
            <a:fld id="{86623B84-337E-42A5-AB0D-E6CD6681F932}" type="slidenum">
              <a:rPr lang="en-GB" smtClean="0"/>
              <a:t>‹#›</a:t>
            </a:fld>
            <a:endParaRPr lang="en-GB"/>
          </a:p>
        </p:txBody>
      </p:sp>
    </p:spTree>
    <p:extLst>
      <p:ext uri="{BB962C8B-B14F-4D97-AF65-F5344CB8AC3E}">
        <p14:creationId xmlns:p14="http://schemas.microsoft.com/office/powerpoint/2010/main" val="2972363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A60F2D-FA8B-E89C-63D9-7E5D4B8AA281}"/>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DF7897BA-ABA3-D6C8-4D42-351B36D544F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458CCF6-24E4-68B3-07FB-BC2404D497D6}"/>
              </a:ext>
            </a:extLst>
          </p:cNvPr>
          <p:cNvSpPr>
            <a:spLocks noGrp="1"/>
          </p:cNvSpPr>
          <p:nvPr>
            <p:ph type="dt" sz="half" idx="10"/>
          </p:nvPr>
        </p:nvSpPr>
        <p:spPr/>
        <p:txBody>
          <a:bodyPr/>
          <a:lstStyle/>
          <a:p>
            <a:fld id="{423DDBA4-3996-4B6F-BF81-D886DE296FDA}" type="datetimeFigureOut">
              <a:rPr lang="en-GB" smtClean="0"/>
              <a:t>23/09/2025</a:t>
            </a:fld>
            <a:endParaRPr lang="en-GB"/>
          </a:p>
        </p:txBody>
      </p:sp>
      <p:sp>
        <p:nvSpPr>
          <p:cNvPr id="5" name="Footer Placeholder 4">
            <a:extLst>
              <a:ext uri="{FF2B5EF4-FFF2-40B4-BE49-F238E27FC236}">
                <a16:creationId xmlns:a16="http://schemas.microsoft.com/office/drawing/2014/main" id="{2720B6CA-66CC-85B8-0FC4-8A38234D4E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4550F8-8466-D3E0-3918-0BCC04EFC42F}"/>
              </a:ext>
            </a:extLst>
          </p:cNvPr>
          <p:cNvSpPr>
            <a:spLocks noGrp="1"/>
          </p:cNvSpPr>
          <p:nvPr>
            <p:ph type="sldNum" sz="quarter" idx="12"/>
          </p:nvPr>
        </p:nvSpPr>
        <p:spPr/>
        <p:txBody>
          <a:bodyPr/>
          <a:lstStyle/>
          <a:p>
            <a:fld id="{86623B84-337E-42A5-AB0D-E6CD6681F932}" type="slidenum">
              <a:rPr lang="en-GB" smtClean="0"/>
              <a:t>‹#›</a:t>
            </a:fld>
            <a:endParaRPr lang="en-GB"/>
          </a:p>
        </p:txBody>
      </p:sp>
    </p:spTree>
    <p:extLst>
      <p:ext uri="{BB962C8B-B14F-4D97-AF65-F5344CB8AC3E}">
        <p14:creationId xmlns:p14="http://schemas.microsoft.com/office/powerpoint/2010/main" val="462435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17F37-BA3C-1838-11F2-CC105B010CA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4A123AC-E5BD-522F-CDF4-6A886DD959A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91BEA79-687C-F32E-8681-4F383901D9AE}"/>
              </a:ext>
            </a:extLst>
          </p:cNvPr>
          <p:cNvSpPr>
            <a:spLocks noGrp="1"/>
          </p:cNvSpPr>
          <p:nvPr>
            <p:ph type="dt" sz="half" idx="10"/>
          </p:nvPr>
        </p:nvSpPr>
        <p:spPr/>
        <p:txBody>
          <a:bodyPr/>
          <a:lstStyle/>
          <a:p>
            <a:fld id="{423DDBA4-3996-4B6F-BF81-D886DE296FDA}" type="datetimeFigureOut">
              <a:rPr lang="en-GB" smtClean="0"/>
              <a:t>23/09/2025</a:t>
            </a:fld>
            <a:endParaRPr lang="en-GB"/>
          </a:p>
        </p:txBody>
      </p:sp>
      <p:sp>
        <p:nvSpPr>
          <p:cNvPr id="5" name="Footer Placeholder 4">
            <a:extLst>
              <a:ext uri="{FF2B5EF4-FFF2-40B4-BE49-F238E27FC236}">
                <a16:creationId xmlns:a16="http://schemas.microsoft.com/office/drawing/2014/main" id="{0D71776D-98FD-44D0-BB50-EDBA3C94303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6259640-4391-6201-742E-95CB186912D5}"/>
              </a:ext>
            </a:extLst>
          </p:cNvPr>
          <p:cNvSpPr>
            <a:spLocks noGrp="1"/>
          </p:cNvSpPr>
          <p:nvPr>
            <p:ph type="sldNum" sz="quarter" idx="12"/>
          </p:nvPr>
        </p:nvSpPr>
        <p:spPr/>
        <p:txBody>
          <a:bodyPr/>
          <a:lstStyle/>
          <a:p>
            <a:fld id="{86623B84-337E-42A5-AB0D-E6CD6681F932}" type="slidenum">
              <a:rPr lang="en-GB" smtClean="0"/>
              <a:t>‹#›</a:t>
            </a:fld>
            <a:endParaRPr lang="en-GB"/>
          </a:p>
        </p:txBody>
      </p:sp>
    </p:spTree>
    <p:extLst>
      <p:ext uri="{BB962C8B-B14F-4D97-AF65-F5344CB8AC3E}">
        <p14:creationId xmlns:p14="http://schemas.microsoft.com/office/powerpoint/2010/main" val="2227146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BBE00-B3F9-CEE8-6A19-606D8AEA928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F4BEB5EB-AA6E-26BB-2571-2F38E7DC0AF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71005F6C-9F3B-6DDA-FE4B-3345CDCFA152}"/>
              </a:ext>
            </a:extLst>
          </p:cNvPr>
          <p:cNvSpPr>
            <a:spLocks noGrp="1"/>
          </p:cNvSpPr>
          <p:nvPr>
            <p:ph type="dt" sz="half" idx="10"/>
          </p:nvPr>
        </p:nvSpPr>
        <p:spPr/>
        <p:txBody>
          <a:bodyPr/>
          <a:lstStyle/>
          <a:p>
            <a:fld id="{423DDBA4-3996-4B6F-BF81-D886DE296FDA}" type="datetimeFigureOut">
              <a:rPr lang="en-GB" smtClean="0"/>
              <a:t>23/09/2025</a:t>
            </a:fld>
            <a:endParaRPr lang="en-GB"/>
          </a:p>
        </p:txBody>
      </p:sp>
      <p:sp>
        <p:nvSpPr>
          <p:cNvPr id="5" name="Footer Placeholder 4">
            <a:extLst>
              <a:ext uri="{FF2B5EF4-FFF2-40B4-BE49-F238E27FC236}">
                <a16:creationId xmlns:a16="http://schemas.microsoft.com/office/drawing/2014/main" id="{9FDEB9DB-0D4E-86AE-6BCA-99481810D39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5507D3-1441-736E-B0F0-52D64C8CDBE5}"/>
              </a:ext>
            </a:extLst>
          </p:cNvPr>
          <p:cNvSpPr>
            <a:spLocks noGrp="1"/>
          </p:cNvSpPr>
          <p:nvPr>
            <p:ph type="sldNum" sz="quarter" idx="12"/>
          </p:nvPr>
        </p:nvSpPr>
        <p:spPr/>
        <p:txBody>
          <a:bodyPr/>
          <a:lstStyle/>
          <a:p>
            <a:fld id="{86623B84-337E-42A5-AB0D-E6CD6681F932}" type="slidenum">
              <a:rPr lang="en-GB" smtClean="0"/>
              <a:t>‹#›</a:t>
            </a:fld>
            <a:endParaRPr lang="en-GB"/>
          </a:p>
        </p:txBody>
      </p:sp>
    </p:spTree>
    <p:extLst>
      <p:ext uri="{BB962C8B-B14F-4D97-AF65-F5344CB8AC3E}">
        <p14:creationId xmlns:p14="http://schemas.microsoft.com/office/powerpoint/2010/main" val="125442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6BAB5-D9EE-110A-F344-33C545A5F57B}"/>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5298D96-00CF-01B7-0A41-0951C118283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746E6062-E382-384F-55B9-A7D121B86B5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D13EB0E6-5C2E-95DF-F2EF-FB7ED528AE5F}"/>
              </a:ext>
            </a:extLst>
          </p:cNvPr>
          <p:cNvSpPr>
            <a:spLocks noGrp="1"/>
          </p:cNvSpPr>
          <p:nvPr>
            <p:ph type="dt" sz="half" idx="10"/>
          </p:nvPr>
        </p:nvSpPr>
        <p:spPr/>
        <p:txBody>
          <a:bodyPr/>
          <a:lstStyle/>
          <a:p>
            <a:fld id="{423DDBA4-3996-4B6F-BF81-D886DE296FDA}" type="datetimeFigureOut">
              <a:rPr lang="en-GB" smtClean="0"/>
              <a:t>23/09/2025</a:t>
            </a:fld>
            <a:endParaRPr lang="en-GB"/>
          </a:p>
        </p:txBody>
      </p:sp>
      <p:sp>
        <p:nvSpPr>
          <p:cNvPr id="6" name="Footer Placeholder 5">
            <a:extLst>
              <a:ext uri="{FF2B5EF4-FFF2-40B4-BE49-F238E27FC236}">
                <a16:creationId xmlns:a16="http://schemas.microsoft.com/office/drawing/2014/main" id="{D5A41058-942F-C559-930B-47A39BE8313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4370696-E276-EA6F-F0B3-1903F0AD81E6}"/>
              </a:ext>
            </a:extLst>
          </p:cNvPr>
          <p:cNvSpPr>
            <a:spLocks noGrp="1"/>
          </p:cNvSpPr>
          <p:nvPr>
            <p:ph type="sldNum" sz="quarter" idx="12"/>
          </p:nvPr>
        </p:nvSpPr>
        <p:spPr/>
        <p:txBody>
          <a:bodyPr/>
          <a:lstStyle/>
          <a:p>
            <a:fld id="{86623B84-337E-42A5-AB0D-E6CD6681F932}" type="slidenum">
              <a:rPr lang="en-GB" smtClean="0"/>
              <a:t>‹#›</a:t>
            </a:fld>
            <a:endParaRPr lang="en-GB"/>
          </a:p>
        </p:txBody>
      </p:sp>
    </p:spTree>
    <p:extLst>
      <p:ext uri="{BB962C8B-B14F-4D97-AF65-F5344CB8AC3E}">
        <p14:creationId xmlns:p14="http://schemas.microsoft.com/office/powerpoint/2010/main" val="3392603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4E068-CC69-1C14-E88D-0C3C9F9FF9CF}"/>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B8DD6AC8-E1BA-5831-F23F-54E94CF127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46F79CD-35F8-FBB4-DDDF-AA4AD546729E}"/>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A313073E-EBB4-02E6-CDCE-610E785A64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09BAC95-9A2F-687A-B7F6-87EA5526AAD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0F23C512-A75A-4A20-1E5B-B2A30CBF9799}"/>
              </a:ext>
            </a:extLst>
          </p:cNvPr>
          <p:cNvSpPr>
            <a:spLocks noGrp="1"/>
          </p:cNvSpPr>
          <p:nvPr>
            <p:ph type="dt" sz="half" idx="10"/>
          </p:nvPr>
        </p:nvSpPr>
        <p:spPr/>
        <p:txBody>
          <a:bodyPr/>
          <a:lstStyle/>
          <a:p>
            <a:fld id="{423DDBA4-3996-4B6F-BF81-D886DE296FDA}" type="datetimeFigureOut">
              <a:rPr lang="en-GB" smtClean="0"/>
              <a:t>23/09/2025</a:t>
            </a:fld>
            <a:endParaRPr lang="en-GB"/>
          </a:p>
        </p:txBody>
      </p:sp>
      <p:sp>
        <p:nvSpPr>
          <p:cNvPr id="8" name="Footer Placeholder 7">
            <a:extLst>
              <a:ext uri="{FF2B5EF4-FFF2-40B4-BE49-F238E27FC236}">
                <a16:creationId xmlns:a16="http://schemas.microsoft.com/office/drawing/2014/main" id="{583889C5-2B85-0474-A29A-103F6FC8D79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9D7C025-0215-0D60-9E4E-B17B9BAB9F5B}"/>
              </a:ext>
            </a:extLst>
          </p:cNvPr>
          <p:cNvSpPr>
            <a:spLocks noGrp="1"/>
          </p:cNvSpPr>
          <p:nvPr>
            <p:ph type="sldNum" sz="quarter" idx="12"/>
          </p:nvPr>
        </p:nvSpPr>
        <p:spPr/>
        <p:txBody>
          <a:bodyPr/>
          <a:lstStyle/>
          <a:p>
            <a:fld id="{86623B84-337E-42A5-AB0D-E6CD6681F932}" type="slidenum">
              <a:rPr lang="en-GB" smtClean="0"/>
              <a:t>‹#›</a:t>
            </a:fld>
            <a:endParaRPr lang="en-GB"/>
          </a:p>
        </p:txBody>
      </p:sp>
    </p:spTree>
    <p:extLst>
      <p:ext uri="{BB962C8B-B14F-4D97-AF65-F5344CB8AC3E}">
        <p14:creationId xmlns:p14="http://schemas.microsoft.com/office/powerpoint/2010/main" val="3076941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0618B-AA58-BACC-CFA3-33FB335A9EE6}"/>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7143AB6A-2A3A-5E2F-952D-A86CFDA1D60B}"/>
              </a:ext>
            </a:extLst>
          </p:cNvPr>
          <p:cNvSpPr>
            <a:spLocks noGrp="1"/>
          </p:cNvSpPr>
          <p:nvPr>
            <p:ph type="dt" sz="half" idx="10"/>
          </p:nvPr>
        </p:nvSpPr>
        <p:spPr/>
        <p:txBody>
          <a:bodyPr/>
          <a:lstStyle/>
          <a:p>
            <a:fld id="{423DDBA4-3996-4B6F-BF81-D886DE296FDA}" type="datetimeFigureOut">
              <a:rPr lang="en-GB" smtClean="0"/>
              <a:t>23/09/2025</a:t>
            </a:fld>
            <a:endParaRPr lang="en-GB"/>
          </a:p>
        </p:txBody>
      </p:sp>
      <p:sp>
        <p:nvSpPr>
          <p:cNvPr id="4" name="Footer Placeholder 3">
            <a:extLst>
              <a:ext uri="{FF2B5EF4-FFF2-40B4-BE49-F238E27FC236}">
                <a16:creationId xmlns:a16="http://schemas.microsoft.com/office/drawing/2014/main" id="{D2CF9705-CDCA-5434-E9B3-F8599D8E37E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23B9AAE-498C-7B65-B381-2DDC1733D5C7}"/>
              </a:ext>
            </a:extLst>
          </p:cNvPr>
          <p:cNvSpPr>
            <a:spLocks noGrp="1"/>
          </p:cNvSpPr>
          <p:nvPr>
            <p:ph type="sldNum" sz="quarter" idx="12"/>
          </p:nvPr>
        </p:nvSpPr>
        <p:spPr/>
        <p:txBody>
          <a:bodyPr/>
          <a:lstStyle/>
          <a:p>
            <a:fld id="{86623B84-337E-42A5-AB0D-E6CD6681F932}" type="slidenum">
              <a:rPr lang="en-GB" smtClean="0"/>
              <a:t>‹#›</a:t>
            </a:fld>
            <a:endParaRPr lang="en-GB"/>
          </a:p>
        </p:txBody>
      </p:sp>
    </p:spTree>
    <p:extLst>
      <p:ext uri="{BB962C8B-B14F-4D97-AF65-F5344CB8AC3E}">
        <p14:creationId xmlns:p14="http://schemas.microsoft.com/office/powerpoint/2010/main" val="1106662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423815-BDBC-257D-EF30-8D89D4DA1902}"/>
              </a:ext>
            </a:extLst>
          </p:cNvPr>
          <p:cNvSpPr>
            <a:spLocks noGrp="1"/>
          </p:cNvSpPr>
          <p:nvPr>
            <p:ph type="dt" sz="half" idx="10"/>
          </p:nvPr>
        </p:nvSpPr>
        <p:spPr/>
        <p:txBody>
          <a:bodyPr/>
          <a:lstStyle/>
          <a:p>
            <a:fld id="{423DDBA4-3996-4B6F-BF81-D886DE296FDA}" type="datetimeFigureOut">
              <a:rPr lang="en-GB" smtClean="0"/>
              <a:t>23/09/2025</a:t>
            </a:fld>
            <a:endParaRPr lang="en-GB"/>
          </a:p>
        </p:txBody>
      </p:sp>
      <p:sp>
        <p:nvSpPr>
          <p:cNvPr id="3" name="Footer Placeholder 2">
            <a:extLst>
              <a:ext uri="{FF2B5EF4-FFF2-40B4-BE49-F238E27FC236}">
                <a16:creationId xmlns:a16="http://schemas.microsoft.com/office/drawing/2014/main" id="{058CEA53-2D88-27D0-8FF0-82F8B1B9069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2EF6E00-AD88-DD33-F7A0-52645D4F850B}"/>
              </a:ext>
            </a:extLst>
          </p:cNvPr>
          <p:cNvSpPr>
            <a:spLocks noGrp="1"/>
          </p:cNvSpPr>
          <p:nvPr>
            <p:ph type="sldNum" sz="quarter" idx="12"/>
          </p:nvPr>
        </p:nvSpPr>
        <p:spPr/>
        <p:txBody>
          <a:bodyPr/>
          <a:lstStyle/>
          <a:p>
            <a:fld id="{86623B84-337E-42A5-AB0D-E6CD6681F932}" type="slidenum">
              <a:rPr lang="en-GB" smtClean="0"/>
              <a:t>‹#›</a:t>
            </a:fld>
            <a:endParaRPr lang="en-GB"/>
          </a:p>
        </p:txBody>
      </p:sp>
    </p:spTree>
    <p:extLst>
      <p:ext uri="{BB962C8B-B14F-4D97-AF65-F5344CB8AC3E}">
        <p14:creationId xmlns:p14="http://schemas.microsoft.com/office/powerpoint/2010/main" val="2215391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44A1D-AF99-5474-6A00-EC2EEE5AEA7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C97ECF90-F7D3-A78C-03FD-B923A0627F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5D2FBC40-D0B2-5867-DD93-186CB4F559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B69A3B6-C32B-E866-2444-53DE08D53884}"/>
              </a:ext>
            </a:extLst>
          </p:cNvPr>
          <p:cNvSpPr>
            <a:spLocks noGrp="1"/>
          </p:cNvSpPr>
          <p:nvPr>
            <p:ph type="dt" sz="half" idx="10"/>
          </p:nvPr>
        </p:nvSpPr>
        <p:spPr/>
        <p:txBody>
          <a:bodyPr/>
          <a:lstStyle/>
          <a:p>
            <a:fld id="{423DDBA4-3996-4B6F-BF81-D886DE296FDA}" type="datetimeFigureOut">
              <a:rPr lang="en-GB" smtClean="0"/>
              <a:t>23/09/2025</a:t>
            </a:fld>
            <a:endParaRPr lang="en-GB"/>
          </a:p>
        </p:txBody>
      </p:sp>
      <p:sp>
        <p:nvSpPr>
          <p:cNvPr id="6" name="Footer Placeholder 5">
            <a:extLst>
              <a:ext uri="{FF2B5EF4-FFF2-40B4-BE49-F238E27FC236}">
                <a16:creationId xmlns:a16="http://schemas.microsoft.com/office/drawing/2014/main" id="{16925811-5019-A110-9ABE-7C1DEDE79EA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FC4368F-B2E3-6F01-4B5A-45123054DDFF}"/>
              </a:ext>
            </a:extLst>
          </p:cNvPr>
          <p:cNvSpPr>
            <a:spLocks noGrp="1"/>
          </p:cNvSpPr>
          <p:nvPr>
            <p:ph type="sldNum" sz="quarter" idx="12"/>
          </p:nvPr>
        </p:nvSpPr>
        <p:spPr/>
        <p:txBody>
          <a:bodyPr/>
          <a:lstStyle/>
          <a:p>
            <a:fld id="{86623B84-337E-42A5-AB0D-E6CD6681F932}" type="slidenum">
              <a:rPr lang="en-GB" smtClean="0"/>
              <a:t>‹#›</a:t>
            </a:fld>
            <a:endParaRPr lang="en-GB"/>
          </a:p>
        </p:txBody>
      </p:sp>
    </p:spTree>
    <p:extLst>
      <p:ext uri="{BB962C8B-B14F-4D97-AF65-F5344CB8AC3E}">
        <p14:creationId xmlns:p14="http://schemas.microsoft.com/office/powerpoint/2010/main" val="291426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3BFDF-B2EA-06DF-1842-940965DC99A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046F0D66-64E7-C9D2-C8E5-117AC5CEE3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A45996A-EAFA-40BE-D555-ABB9F709BE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F2B107F-DC1F-6144-01DC-B303C6E8FE04}"/>
              </a:ext>
            </a:extLst>
          </p:cNvPr>
          <p:cNvSpPr>
            <a:spLocks noGrp="1"/>
          </p:cNvSpPr>
          <p:nvPr>
            <p:ph type="dt" sz="half" idx="10"/>
          </p:nvPr>
        </p:nvSpPr>
        <p:spPr/>
        <p:txBody>
          <a:bodyPr/>
          <a:lstStyle/>
          <a:p>
            <a:fld id="{423DDBA4-3996-4B6F-BF81-D886DE296FDA}" type="datetimeFigureOut">
              <a:rPr lang="en-GB" smtClean="0"/>
              <a:t>23/09/2025</a:t>
            </a:fld>
            <a:endParaRPr lang="en-GB"/>
          </a:p>
        </p:txBody>
      </p:sp>
      <p:sp>
        <p:nvSpPr>
          <p:cNvPr id="6" name="Footer Placeholder 5">
            <a:extLst>
              <a:ext uri="{FF2B5EF4-FFF2-40B4-BE49-F238E27FC236}">
                <a16:creationId xmlns:a16="http://schemas.microsoft.com/office/drawing/2014/main" id="{CDC77FE3-909A-FD63-4723-350E72407A2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D51DC99-853A-8DAB-3444-1274884577FC}"/>
              </a:ext>
            </a:extLst>
          </p:cNvPr>
          <p:cNvSpPr>
            <a:spLocks noGrp="1"/>
          </p:cNvSpPr>
          <p:nvPr>
            <p:ph type="sldNum" sz="quarter" idx="12"/>
          </p:nvPr>
        </p:nvSpPr>
        <p:spPr/>
        <p:txBody>
          <a:bodyPr/>
          <a:lstStyle/>
          <a:p>
            <a:fld id="{86623B84-337E-42A5-AB0D-E6CD6681F932}" type="slidenum">
              <a:rPr lang="en-GB" smtClean="0"/>
              <a:t>‹#›</a:t>
            </a:fld>
            <a:endParaRPr lang="en-GB"/>
          </a:p>
        </p:txBody>
      </p:sp>
    </p:spTree>
    <p:extLst>
      <p:ext uri="{BB962C8B-B14F-4D97-AF65-F5344CB8AC3E}">
        <p14:creationId xmlns:p14="http://schemas.microsoft.com/office/powerpoint/2010/main" val="2490352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2B1023-B07B-5D69-5241-B7BF2A313C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C05FBA07-F685-74C4-892A-BE10C84695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7647C4D-0DE9-8FEB-1308-287F9E87D3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23DDBA4-3996-4B6F-BF81-D886DE296FDA}" type="datetimeFigureOut">
              <a:rPr lang="en-GB" smtClean="0"/>
              <a:t>23/09/2025</a:t>
            </a:fld>
            <a:endParaRPr lang="en-GB"/>
          </a:p>
        </p:txBody>
      </p:sp>
      <p:sp>
        <p:nvSpPr>
          <p:cNvPr id="5" name="Footer Placeholder 4">
            <a:extLst>
              <a:ext uri="{FF2B5EF4-FFF2-40B4-BE49-F238E27FC236}">
                <a16:creationId xmlns:a16="http://schemas.microsoft.com/office/drawing/2014/main" id="{93137705-89BB-55DE-8023-1C75AEADF0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8A699206-D050-9059-71E0-4BDBA1E297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6623B84-337E-42A5-AB0D-E6CD6681F932}" type="slidenum">
              <a:rPr lang="en-GB" smtClean="0"/>
              <a:t>‹#›</a:t>
            </a:fld>
            <a:endParaRPr lang="en-GB"/>
          </a:p>
        </p:txBody>
      </p:sp>
    </p:spTree>
    <p:extLst>
      <p:ext uri="{BB962C8B-B14F-4D97-AF65-F5344CB8AC3E}">
        <p14:creationId xmlns:p14="http://schemas.microsoft.com/office/powerpoint/2010/main" val="10085773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E36B1-98A1-20A4-2FC3-CA8F96C36E9A}"/>
              </a:ext>
            </a:extLst>
          </p:cNvPr>
          <p:cNvSpPr>
            <a:spLocks noGrp="1"/>
          </p:cNvSpPr>
          <p:nvPr>
            <p:ph type="ctrTitle"/>
          </p:nvPr>
        </p:nvSpPr>
        <p:spPr>
          <a:xfrm>
            <a:off x="3677412" y="-9144"/>
            <a:ext cx="4837176" cy="713232"/>
          </a:xfrm>
        </p:spPr>
        <p:txBody>
          <a:bodyPr>
            <a:normAutofit/>
          </a:bodyPr>
          <a:lstStyle/>
          <a:p>
            <a:r>
              <a:rPr lang="en-GB" sz="4000" b="1" u="sng" dirty="0"/>
              <a:t>Editing Transitions</a:t>
            </a:r>
          </a:p>
        </p:txBody>
      </p:sp>
      <p:sp>
        <p:nvSpPr>
          <p:cNvPr id="3" name="Subtitle 2">
            <a:extLst>
              <a:ext uri="{FF2B5EF4-FFF2-40B4-BE49-F238E27FC236}">
                <a16:creationId xmlns:a16="http://schemas.microsoft.com/office/drawing/2014/main" id="{A25A7715-E3CA-1A51-8C14-647B4E088CD2}"/>
              </a:ext>
            </a:extLst>
          </p:cNvPr>
          <p:cNvSpPr>
            <a:spLocks noGrp="1"/>
          </p:cNvSpPr>
          <p:nvPr>
            <p:ph type="subTitle" idx="1"/>
          </p:nvPr>
        </p:nvSpPr>
        <p:spPr>
          <a:xfrm>
            <a:off x="339852" y="722376"/>
            <a:ext cx="11512296" cy="6016752"/>
          </a:xfrm>
        </p:spPr>
        <p:txBody>
          <a:bodyPr>
            <a:noAutofit/>
          </a:bodyPr>
          <a:lstStyle/>
          <a:p>
            <a:pPr marL="342900" indent="-342900" algn="l">
              <a:buFont typeface="Arial" panose="020B0604020202020204" pitchFamily="34" charset="0"/>
              <a:buChar char="•"/>
            </a:pPr>
            <a:r>
              <a:rPr lang="en-GB" sz="2200" b="1" dirty="0"/>
              <a:t>Match Cut:</a:t>
            </a:r>
            <a:r>
              <a:rPr lang="en-GB" sz="2200" dirty="0"/>
              <a:t> A unique technique where a transition is made between two shots that are both the same visual and audio. Whether it’s shapes, colour, composition, sound or movement to let the people subconsciously draw in the similarities.</a:t>
            </a:r>
          </a:p>
          <a:p>
            <a:pPr marL="342900" indent="-342900" algn="l">
              <a:buFont typeface="Arial" panose="020B0604020202020204" pitchFamily="34" charset="0"/>
              <a:buChar char="•"/>
            </a:pPr>
            <a:r>
              <a:rPr lang="en-GB" sz="2200" b="1" dirty="0"/>
              <a:t>Jump Cut:</a:t>
            </a:r>
            <a:r>
              <a:rPr lang="en-GB" sz="2200" dirty="0"/>
              <a:t> A technique where it is a continuous shot that jumps from one to another.</a:t>
            </a:r>
          </a:p>
          <a:p>
            <a:pPr marL="342900" indent="-342900" algn="l">
              <a:buFont typeface="Arial" panose="020B0604020202020204" pitchFamily="34" charset="0"/>
              <a:buChar char="•"/>
            </a:pPr>
            <a:r>
              <a:rPr lang="en-GB" sz="2200" b="1" dirty="0"/>
              <a:t>Fade:</a:t>
            </a:r>
            <a:r>
              <a:rPr lang="en-GB" sz="2200" dirty="0"/>
              <a:t> This transition fades into a solid colour between black and white and fades into a different scene. It is meant to be used for starting or ending a film or starting and ending a chapter. The white fade has been used for if a character dies or left in ambiguity.</a:t>
            </a:r>
          </a:p>
          <a:p>
            <a:pPr marL="342900" indent="-342900" algn="l">
              <a:buFont typeface="Arial" panose="020B0604020202020204" pitchFamily="34" charset="0"/>
              <a:buChar char="•"/>
            </a:pPr>
            <a:r>
              <a:rPr lang="en-GB" sz="2200" b="1" dirty="0"/>
              <a:t>Dissolve:</a:t>
            </a:r>
            <a:r>
              <a:rPr lang="en-GB" sz="2200" dirty="0"/>
              <a:t> Another transition that gradually dissolves to another scene. This is used to suggest a long passage of time, to signal a past memory or a dream that felt real.</a:t>
            </a:r>
          </a:p>
          <a:p>
            <a:pPr marL="342900" indent="-342900" algn="l">
              <a:buFont typeface="Arial" panose="020B0604020202020204" pitchFamily="34" charset="0"/>
              <a:buChar char="•"/>
            </a:pPr>
            <a:r>
              <a:rPr lang="en-GB" sz="2200" b="1" dirty="0"/>
              <a:t>L/J Cut</a:t>
            </a:r>
            <a:r>
              <a:rPr lang="en-GB" sz="2200" dirty="0"/>
              <a:t>: These two techniques are almost the same as if you look at the timeline, the audio will overlap with the picture next to each other.</a:t>
            </a:r>
          </a:p>
          <a:p>
            <a:pPr marL="342900" indent="-342900" algn="l">
              <a:buFont typeface="Arial" panose="020B0604020202020204" pitchFamily="34" charset="0"/>
              <a:buChar char="•"/>
            </a:pPr>
            <a:r>
              <a:rPr lang="en-GB" sz="2200" b="1" dirty="0"/>
              <a:t>Smash Cut:</a:t>
            </a:r>
            <a:r>
              <a:rPr lang="en-GB" sz="2200" dirty="0"/>
              <a:t> This technique has been used for silent scenes that abruptly transitions into a loud scene. This can be used in reverse as well.</a:t>
            </a:r>
          </a:p>
          <a:p>
            <a:pPr marL="342900" indent="-342900" algn="l">
              <a:buFont typeface="Arial" panose="020B0604020202020204" pitchFamily="34" charset="0"/>
              <a:buChar char="•"/>
            </a:pPr>
            <a:r>
              <a:rPr lang="en-GB" sz="2200" b="1" dirty="0"/>
              <a:t>Cross-Cutting:</a:t>
            </a:r>
            <a:r>
              <a:rPr lang="en-GB" sz="2200" dirty="0"/>
              <a:t> An editing technique in which the camera constantly cut away from one action to another action. Its purpose is to establish a relationship between two different scenes and show that they’re happening simultaneously. Sometimes, it even tricks people on what’s happening.</a:t>
            </a:r>
          </a:p>
        </p:txBody>
      </p:sp>
    </p:spTree>
    <p:extLst>
      <p:ext uri="{BB962C8B-B14F-4D97-AF65-F5344CB8AC3E}">
        <p14:creationId xmlns:p14="http://schemas.microsoft.com/office/powerpoint/2010/main" val="15175099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151</TotalTime>
  <Words>260</Words>
  <Application>Microsoft Office PowerPoint</Application>
  <PresentationFormat>Widescreen</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Editing Transitions</vt:lpstr>
    </vt:vector>
  </TitlesOfParts>
  <Company>Chichester College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S224640 (James Bain)</dc:creator>
  <cp:lastModifiedBy>S224640 (James Bain)</cp:lastModifiedBy>
  <cp:revision>5</cp:revision>
  <dcterms:created xsi:type="dcterms:W3CDTF">2025-09-23T12:16:29Z</dcterms:created>
  <dcterms:modified xsi:type="dcterms:W3CDTF">2025-09-23T14:51:01Z</dcterms:modified>
</cp:coreProperties>
</file>