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58" r:id="rId5"/>
    <p:sldId id="261" r:id="rId6"/>
    <p:sldId id="259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CBD10A-3F38-4ABC-B72F-B726EC59AB32}" v="10" dt="2025-09-10T11:51:07.4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mothy Herring" userId="f3f0ed01-ac86-450e-b3e7-38e48429b134" providerId="ADAL" clId="{6BCBD10A-3F38-4ABC-B72F-B726EC59AB32}"/>
    <pc:docChg chg="undo custSel addSld modSld sldOrd">
      <pc:chgData name="Timothy Herring" userId="f3f0ed01-ac86-450e-b3e7-38e48429b134" providerId="ADAL" clId="{6BCBD10A-3F38-4ABC-B72F-B726EC59AB32}" dt="2025-09-10T11:51:19.212" v="165" actId="27636"/>
      <pc:docMkLst>
        <pc:docMk/>
      </pc:docMkLst>
      <pc:sldChg chg="addSp delSp modSp mod">
        <pc:chgData name="Timothy Herring" userId="f3f0ed01-ac86-450e-b3e7-38e48429b134" providerId="ADAL" clId="{6BCBD10A-3F38-4ABC-B72F-B726EC59AB32}" dt="2025-09-10T11:43:45.429" v="38" actId="1076"/>
        <pc:sldMkLst>
          <pc:docMk/>
          <pc:sldMk cId="109857222" sldId="256"/>
        </pc:sldMkLst>
        <pc:spChg chg="del mod">
          <ac:chgData name="Timothy Herring" userId="f3f0ed01-ac86-450e-b3e7-38e48429b134" providerId="ADAL" clId="{6BCBD10A-3F38-4ABC-B72F-B726EC59AB32}" dt="2025-09-10T11:43:10.828" v="1" actId="478"/>
          <ac:spMkLst>
            <pc:docMk/>
            <pc:sldMk cId="109857222" sldId="256"/>
            <ac:spMk id="2" creationId="{00000000-0000-0000-0000-000000000000}"/>
          </ac:spMkLst>
        </pc:spChg>
        <pc:spChg chg="del mod">
          <ac:chgData name="Timothy Herring" userId="f3f0ed01-ac86-450e-b3e7-38e48429b134" providerId="ADAL" clId="{6BCBD10A-3F38-4ABC-B72F-B726EC59AB32}" dt="2025-09-10T11:43:13.855" v="2" actId="478"/>
          <ac:spMkLst>
            <pc:docMk/>
            <pc:sldMk cId="109857222" sldId="256"/>
            <ac:spMk id="3" creationId="{00000000-0000-0000-0000-000000000000}"/>
          </ac:spMkLst>
        </pc:spChg>
        <pc:spChg chg="add mod">
          <ac:chgData name="Timothy Herring" userId="f3f0ed01-ac86-450e-b3e7-38e48429b134" providerId="ADAL" clId="{6BCBD10A-3F38-4ABC-B72F-B726EC59AB32}" dt="2025-09-10T11:43:45.429" v="38" actId="1076"/>
          <ac:spMkLst>
            <pc:docMk/>
            <pc:sldMk cId="109857222" sldId="256"/>
            <ac:spMk id="4" creationId="{37E44665-BCC9-20D8-351A-5C76389E7CC4}"/>
          </ac:spMkLst>
        </pc:spChg>
      </pc:sldChg>
      <pc:sldChg chg="addSp delSp modSp new mod">
        <pc:chgData name="Timothy Herring" userId="f3f0ed01-ac86-450e-b3e7-38e48429b134" providerId="ADAL" clId="{6BCBD10A-3F38-4ABC-B72F-B726EC59AB32}" dt="2025-09-10T11:46:49.795" v="98" actId="1076"/>
        <pc:sldMkLst>
          <pc:docMk/>
          <pc:sldMk cId="1197310770" sldId="257"/>
        </pc:sldMkLst>
        <pc:spChg chg="mod">
          <ac:chgData name="Timothy Herring" userId="f3f0ed01-ac86-450e-b3e7-38e48429b134" providerId="ADAL" clId="{6BCBD10A-3F38-4ABC-B72F-B726EC59AB32}" dt="2025-09-10T11:43:57.582" v="58" actId="20577"/>
          <ac:spMkLst>
            <pc:docMk/>
            <pc:sldMk cId="1197310770" sldId="257"/>
            <ac:spMk id="2" creationId="{C0BFB784-5152-DD1A-A1EE-016A63836E7C}"/>
          </ac:spMkLst>
        </pc:spChg>
        <pc:spChg chg="del">
          <ac:chgData name="Timothy Herring" userId="f3f0ed01-ac86-450e-b3e7-38e48429b134" providerId="ADAL" clId="{6BCBD10A-3F38-4ABC-B72F-B726EC59AB32}" dt="2025-09-10T11:43:49.827" v="40" actId="478"/>
          <ac:spMkLst>
            <pc:docMk/>
            <pc:sldMk cId="1197310770" sldId="257"/>
            <ac:spMk id="3" creationId="{CB6D3A30-9F60-3C28-658E-FBD30A0A6007}"/>
          </ac:spMkLst>
        </pc:spChg>
        <pc:picChg chg="add mod">
          <ac:chgData name="Timothy Herring" userId="f3f0ed01-ac86-450e-b3e7-38e48429b134" providerId="ADAL" clId="{6BCBD10A-3F38-4ABC-B72F-B726EC59AB32}" dt="2025-09-10T11:46:49.795" v="98" actId="1076"/>
          <ac:picMkLst>
            <pc:docMk/>
            <pc:sldMk cId="1197310770" sldId="257"/>
            <ac:picMk id="5" creationId="{0D67E5E4-C38E-260C-5DBA-90E5752BCEAB}"/>
          </ac:picMkLst>
        </pc:picChg>
      </pc:sldChg>
      <pc:sldChg chg="addSp delSp modSp new mod">
        <pc:chgData name="Timothy Herring" userId="f3f0ed01-ac86-450e-b3e7-38e48429b134" providerId="ADAL" clId="{6BCBD10A-3F38-4ABC-B72F-B726EC59AB32}" dt="2025-09-10T11:46:46.381" v="97" actId="1076"/>
        <pc:sldMkLst>
          <pc:docMk/>
          <pc:sldMk cId="1211516403" sldId="258"/>
        </pc:sldMkLst>
        <pc:spChg chg="mod">
          <ac:chgData name="Timothy Herring" userId="f3f0ed01-ac86-450e-b3e7-38e48429b134" providerId="ADAL" clId="{6BCBD10A-3F38-4ABC-B72F-B726EC59AB32}" dt="2025-09-10T11:46:22.174" v="85" actId="20577"/>
          <ac:spMkLst>
            <pc:docMk/>
            <pc:sldMk cId="1211516403" sldId="258"/>
            <ac:spMk id="2" creationId="{5A5FF954-B1EE-9F57-E6A3-03863307D82A}"/>
          </ac:spMkLst>
        </pc:spChg>
        <pc:spChg chg="del">
          <ac:chgData name="Timothy Herring" userId="f3f0ed01-ac86-450e-b3e7-38e48429b134" providerId="ADAL" clId="{6BCBD10A-3F38-4ABC-B72F-B726EC59AB32}" dt="2025-09-10T11:46:25.482" v="86" actId="478"/>
          <ac:spMkLst>
            <pc:docMk/>
            <pc:sldMk cId="1211516403" sldId="258"/>
            <ac:spMk id="3" creationId="{B31D9AAB-732F-3FD8-9EB2-CC420F80F685}"/>
          </ac:spMkLst>
        </pc:spChg>
        <pc:picChg chg="add mod">
          <ac:chgData name="Timothy Herring" userId="f3f0ed01-ac86-450e-b3e7-38e48429b134" providerId="ADAL" clId="{6BCBD10A-3F38-4ABC-B72F-B726EC59AB32}" dt="2025-09-10T11:46:34.391" v="91"/>
          <ac:picMkLst>
            <pc:docMk/>
            <pc:sldMk cId="1211516403" sldId="258"/>
            <ac:picMk id="5" creationId="{DABF8063-1D78-3759-C449-1CCCEC8011DF}"/>
          </ac:picMkLst>
        </pc:picChg>
        <pc:picChg chg="add mod">
          <ac:chgData name="Timothy Herring" userId="f3f0ed01-ac86-450e-b3e7-38e48429b134" providerId="ADAL" clId="{6BCBD10A-3F38-4ABC-B72F-B726EC59AB32}" dt="2025-09-10T11:46:46.381" v="97" actId="1076"/>
          <ac:picMkLst>
            <pc:docMk/>
            <pc:sldMk cId="1211516403" sldId="258"/>
            <ac:picMk id="7" creationId="{2CA73469-2FE0-8A01-6949-64B13955502D}"/>
          </ac:picMkLst>
        </pc:picChg>
      </pc:sldChg>
      <pc:sldChg chg="addSp delSp modSp new mod ord">
        <pc:chgData name="Timothy Herring" userId="f3f0ed01-ac86-450e-b3e7-38e48429b134" providerId="ADAL" clId="{6BCBD10A-3F38-4ABC-B72F-B726EC59AB32}" dt="2025-09-10T11:47:12.202" v="122" actId="1076"/>
        <pc:sldMkLst>
          <pc:docMk/>
          <pc:sldMk cId="1905788977" sldId="259"/>
        </pc:sldMkLst>
        <pc:spChg chg="mod">
          <ac:chgData name="Timothy Herring" userId="f3f0ed01-ac86-450e-b3e7-38e48429b134" providerId="ADAL" clId="{6BCBD10A-3F38-4ABC-B72F-B726EC59AB32}" dt="2025-09-10T11:46:59.985" v="116" actId="20577"/>
          <ac:spMkLst>
            <pc:docMk/>
            <pc:sldMk cId="1905788977" sldId="259"/>
            <ac:spMk id="2" creationId="{B22550D9-06CB-D806-C8D2-905B69581628}"/>
          </ac:spMkLst>
        </pc:spChg>
        <pc:spChg chg="del">
          <ac:chgData name="Timothy Herring" userId="f3f0ed01-ac86-450e-b3e7-38e48429b134" providerId="ADAL" clId="{6BCBD10A-3F38-4ABC-B72F-B726EC59AB32}" dt="2025-09-10T11:47:02.591" v="117" actId="478"/>
          <ac:spMkLst>
            <pc:docMk/>
            <pc:sldMk cId="1905788977" sldId="259"/>
            <ac:spMk id="3" creationId="{A8666228-86E0-9FB0-EFA4-3D7E3A3C9C0A}"/>
          </ac:spMkLst>
        </pc:spChg>
        <pc:picChg chg="add mod">
          <ac:chgData name="Timothy Herring" userId="f3f0ed01-ac86-450e-b3e7-38e48429b134" providerId="ADAL" clId="{6BCBD10A-3F38-4ABC-B72F-B726EC59AB32}" dt="2025-09-10T11:47:12.202" v="122" actId="1076"/>
          <ac:picMkLst>
            <pc:docMk/>
            <pc:sldMk cId="1905788977" sldId="259"/>
            <ac:picMk id="5" creationId="{FDA786F2-8FB1-04B5-9428-577DAD0E0F8A}"/>
          </ac:picMkLst>
        </pc:picChg>
      </pc:sldChg>
      <pc:sldChg chg="delSp modSp new mod">
        <pc:chgData name="Timothy Herring" userId="f3f0ed01-ac86-450e-b3e7-38e48429b134" providerId="ADAL" clId="{6BCBD10A-3F38-4ABC-B72F-B726EC59AB32}" dt="2025-09-10T11:48:12.656" v="139" actId="1076"/>
        <pc:sldMkLst>
          <pc:docMk/>
          <pc:sldMk cId="1076017977" sldId="260"/>
        </pc:sldMkLst>
        <pc:spChg chg="del">
          <ac:chgData name="Timothy Herring" userId="f3f0ed01-ac86-450e-b3e7-38e48429b134" providerId="ADAL" clId="{6BCBD10A-3F38-4ABC-B72F-B726EC59AB32}" dt="2025-09-10T11:47:17.990" v="124" actId="478"/>
          <ac:spMkLst>
            <pc:docMk/>
            <pc:sldMk cId="1076017977" sldId="260"/>
            <ac:spMk id="2" creationId="{131F840C-68E9-FD79-AC06-DD1276951481}"/>
          </ac:spMkLst>
        </pc:spChg>
        <pc:spChg chg="mod">
          <ac:chgData name="Timothy Herring" userId="f3f0ed01-ac86-450e-b3e7-38e48429b134" providerId="ADAL" clId="{6BCBD10A-3F38-4ABC-B72F-B726EC59AB32}" dt="2025-09-10T11:48:12.656" v="139" actId="1076"/>
          <ac:spMkLst>
            <pc:docMk/>
            <pc:sldMk cId="1076017977" sldId="260"/>
            <ac:spMk id="3" creationId="{973A0681-4188-94EB-223D-425538D36C1D}"/>
          </ac:spMkLst>
        </pc:spChg>
      </pc:sldChg>
      <pc:sldChg chg="delSp modSp new mod">
        <pc:chgData name="Timothy Herring" userId="f3f0ed01-ac86-450e-b3e7-38e48429b134" providerId="ADAL" clId="{6BCBD10A-3F38-4ABC-B72F-B726EC59AB32}" dt="2025-09-10T11:50:59.929" v="156" actId="20577"/>
        <pc:sldMkLst>
          <pc:docMk/>
          <pc:sldMk cId="2158177811" sldId="261"/>
        </pc:sldMkLst>
        <pc:spChg chg="del">
          <ac:chgData name="Timothy Herring" userId="f3f0ed01-ac86-450e-b3e7-38e48429b134" providerId="ADAL" clId="{6BCBD10A-3F38-4ABC-B72F-B726EC59AB32}" dt="2025-09-10T11:48:21.724" v="141" actId="478"/>
          <ac:spMkLst>
            <pc:docMk/>
            <pc:sldMk cId="2158177811" sldId="261"/>
            <ac:spMk id="2" creationId="{13770048-75DD-901E-2045-2EF0317E7077}"/>
          </ac:spMkLst>
        </pc:spChg>
        <pc:spChg chg="mod">
          <ac:chgData name="Timothy Herring" userId="f3f0ed01-ac86-450e-b3e7-38e48429b134" providerId="ADAL" clId="{6BCBD10A-3F38-4ABC-B72F-B726EC59AB32}" dt="2025-09-10T11:50:59.929" v="156" actId="20577"/>
          <ac:spMkLst>
            <pc:docMk/>
            <pc:sldMk cId="2158177811" sldId="261"/>
            <ac:spMk id="3" creationId="{224E6230-1921-B888-696D-FDFFA0928D42}"/>
          </ac:spMkLst>
        </pc:spChg>
      </pc:sldChg>
      <pc:sldChg chg="delSp modSp new mod">
        <pc:chgData name="Timothy Herring" userId="f3f0ed01-ac86-450e-b3e7-38e48429b134" providerId="ADAL" clId="{6BCBD10A-3F38-4ABC-B72F-B726EC59AB32}" dt="2025-09-10T11:51:19.212" v="165" actId="27636"/>
        <pc:sldMkLst>
          <pc:docMk/>
          <pc:sldMk cId="3763798116" sldId="262"/>
        </pc:sldMkLst>
        <pc:spChg chg="del">
          <ac:chgData name="Timothy Herring" userId="f3f0ed01-ac86-450e-b3e7-38e48429b134" providerId="ADAL" clId="{6BCBD10A-3F38-4ABC-B72F-B726EC59AB32}" dt="2025-09-10T11:51:10.658" v="160" actId="478"/>
          <ac:spMkLst>
            <pc:docMk/>
            <pc:sldMk cId="3763798116" sldId="262"/>
            <ac:spMk id="2" creationId="{6982C1EB-6373-A40E-94B1-CCBB2B512826}"/>
          </ac:spMkLst>
        </pc:spChg>
        <pc:spChg chg="mod">
          <ac:chgData name="Timothy Herring" userId="f3f0ed01-ac86-450e-b3e7-38e48429b134" providerId="ADAL" clId="{6BCBD10A-3F38-4ABC-B72F-B726EC59AB32}" dt="2025-09-10T11:51:19.212" v="165" actId="27636"/>
          <ac:spMkLst>
            <pc:docMk/>
            <pc:sldMk cId="3763798116" sldId="262"/>
            <ac:spMk id="3" creationId="{E6FEE46C-F665-9C90-77B7-92E923CCC70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4207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4067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9334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991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128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087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3125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2400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664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144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blog.reedsy.com/guide/story-structure/three-act-structure/#act_two__confrontation:~:text=Typically%20the%20longest%20of%20all%20three%20sections" TargetMode="External"/><Relationship Id="rId2" Type="http://schemas.openxmlformats.org/officeDocument/2006/relationships/hyperlink" Target="https://blog.reedsy.com/guide/story-structure/three-act-structure/#act_one__the_setup:~:text=Despite%20being%20one%20of%20three%20sections%20in%20a%20plot%2C%20Act%20One%20typically%20lasts%20for%20the%20first%20quarter%20of%20the%20story.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blog.reedsy.com/guide/story-structure/three-act-structure/#act_three__resolution:~:text=Act%20Three%3A%20Resolution-,The%20final%20act,-typically%20takes%20up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7E44665-BCC9-20D8-351A-5C76389E7CC4}"/>
              </a:ext>
            </a:extLst>
          </p:cNvPr>
          <p:cNvSpPr txBox="1"/>
          <p:nvPr/>
        </p:nvSpPr>
        <p:spPr>
          <a:xfrm>
            <a:off x="2271171" y="2228671"/>
            <a:ext cx="764965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200" dirty="0"/>
              <a:t>Narrative structure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FB784-5152-DD1A-A1EE-016A63836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Freytag’s Pyramid</a:t>
            </a:r>
          </a:p>
        </p:txBody>
      </p:sp>
      <p:pic>
        <p:nvPicPr>
          <p:cNvPr id="5" name="Picture 4" descr="A diagram of a graph&#10;&#10;AI-generated content may be incorrect.">
            <a:extLst>
              <a:ext uri="{FF2B5EF4-FFF2-40B4-BE49-F238E27FC236}">
                <a16:creationId xmlns:a16="http://schemas.microsoft.com/office/drawing/2014/main" id="{0D67E5E4-C38E-260C-5DBA-90E5752BCE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9123" y="1779108"/>
            <a:ext cx="8373754" cy="4161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310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A0681-4188-94EB-223D-425538D36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8365"/>
            <a:ext cx="10515600" cy="3501270"/>
          </a:xfrm>
        </p:spPr>
        <p:txBody>
          <a:bodyPr>
            <a:normAutofit/>
          </a:bodyPr>
          <a:lstStyle/>
          <a:p>
            <a:pPr fontAlgn="base"/>
            <a:r>
              <a:rPr lang="en-GB" sz="3600" b="1" dirty="0"/>
              <a:t>Introduction: </a:t>
            </a:r>
            <a:r>
              <a:rPr lang="en-GB" sz="3600" dirty="0"/>
              <a:t>Establish the characters and stakes.</a:t>
            </a:r>
          </a:p>
          <a:p>
            <a:pPr fontAlgn="base"/>
            <a:r>
              <a:rPr lang="en-GB" sz="3600" b="1" dirty="0"/>
              <a:t>Rise, or rising action: </a:t>
            </a:r>
            <a:r>
              <a:rPr lang="en-GB" sz="3600" dirty="0"/>
              <a:t>Things seem to be on the up.</a:t>
            </a:r>
          </a:p>
          <a:p>
            <a:pPr fontAlgn="base"/>
            <a:r>
              <a:rPr lang="en-GB" sz="3600" b="1" dirty="0"/>
              <a:t>Climax: </a:t>
            </a:r>
            <a:r>
              <a:rPr lang="en-GB" sz="3600" dirty="0"/>
              <a:t>The world is turned upside-down.</a:t>
            </a:r>
          </a:p>
          <a:p>
            <a:pPr fontAlgn="base"/>
            <a:r>
              <a:rPr lang="en-GB" sz="3600" b="1"/>
              <a:t>Return </a:t>
            </a:r>
            <a:r>
              <a:rPr lang="en-GB" sz="3600" b="1" dirty="0"/>
              <a:t>or fall: </a:t>
            </a:r>
            <a:r>
              <a:rPr lang="en-GB" sz="3600" dirty="0"/>
              <a:t>We’re heading for tragedy.</a:t>
            </a:r>
          </a:p>
          <a:p>
            <a:pPr fontAlgn="base"/>
            <a:r>
              <a:rPr lang="en-GB" sz="3600" b="1" dirty="0"/>
              <a:t>Catastrophe: </a:t>
            </a:r>
            <a:r>
              <a:rPr lang="en-GB" sz="3600" dirty="0"/>
              <a:t>The inevitable becomes true.</a:t>
            </a:r>
          </a:p>
        </p:txBody>
      </p:sp>
    </p:spTree>
    <p:extLst>
      <p:ext uri="{BB962C8B-B14F-4D97-AF65-F5344CB8AC3E}">
        <p14:creationId xmlns:p14="http://schemas.microsoft.com/office/powerpoint/2010/main" val="1076017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FF954-B1EE-9F57-E6A3-03863307D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Three act structure</a:t>
            </a:r>
          </a:p>
        </p:txBody>
      </p:sp>
      <p:pic>
        <p:nvPicPr>
          <p:cNvPr id="7" name="Picture 6" descr="A diagram of a diagram&#10;&#10;AI-generated content may be incorrect.">
            <a:extLst>
              <a:ext uri="{FF2B5EF4-FFF2-40B4-BE49-F238E27FC236}">
                <a16:creationId xmlns:a16="http://schemas.microsoft.com/office/drawing/2014/main" id="{2CA73469-2FE0-8A01-6949-64B1395550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160" y="1344958"/>
            <a:ext cx="8829040" cy="5007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516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4E6230-1921-B888-696D-FDFFA0928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079" y="1253331"/>
            <a:ext cx="11283351" cy="4351338"/>
          </a:xfrm>
        </p:spPr>
        <p:txBody>
          <a:bodyPr>
            <a:normAutofit/>
          </a:bodyPr>
          <a:lstStyle/>
          <a:p>
            <a:pPr fontAlgn="base"/>
            <a:r>
              <a:rPr lang="en-GB" sz="4000" dirty="0"/>
              <a:t>Act 1: </a:t>
            </a:r>
            <a:r>
              <a:rPr lang="en-GB" sz="40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Setup</a:t>
            </a:r>
            <a:r>
              <a:rPr lang="en-GB" sz="4000" dirty="0"/>
              <a:t> – Exposition, Inciting Incident, Plot Point One</a:t>
            </a:r>
          </a:p>
          <a:p>
            <a:pPr fontAlgn="base"/>
            <a:r>
              <a:rPr lang="en-GB" sz="4000" dirty="0"/>
              <a:t>Act 2: </a:t>
            </a:r>
            <a:r>
              <a:rPr lang="en-GB" sz="40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Confrontation</a:t>
            </a:r>
            <a:r>
              <a:rPr lang="en-GB" sz="4000" dirty="0"/>
              <a:t> – Rising Action, Midpoint, Plot Point Two</a:t>
            </a:r>
          </a:p>
          <a:p>
            <a:pPr fontAlgn="base"/>
            <a:r>
              <a:rPr lang="en-GB" sz="4000" dirty="0"/>
              <a:t>Act 3: </a:t>
            </a:r>
            <a:r>
              <a:rPr lang="en-GB" sz="40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Resolution</a:t>
            </a:r>
            <a:r>
              <a:rPr lang="en-GB" sz="4000" dirty="0"/>
              <a:t> – Pre-Climax, Climax, Denouement</a:t>
            </a:r>
          </a:p>
        </p:txBody>
      </p:sp>
    </p:spTree>
    <p:extLst>
      <p:ext uri="{BB962C8B-B14F-4D97-AF65-F5344CB8AC3E}">
        <p14:creationId xmlns:p14="http://schemas.microsoft.com/office/powerpoint/2010/main" val="2158177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550D9-06CB-D806-C8D2-905B69581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Hero’s journey</a:t>
            </a:r>
          </a:p>
        </p:txBody>
      </p:sp>
      <p:pic>
        <p:nvPicPr>
          <p:cNvPr id="5" name="Picture 4" descr="A person running with a backpack and a stick&#10;&#10;AI-generated content may be incorrect.">
            <a:extLst>
              <a:ext uri="{FF2B5EF4-FFF2-40B4-BE49-F238E27FC236}">
                <a16:creationId xmlns:a16="http://schemas.microsoft.com/office/drawing/2014/main" id="{FDA786F2-8FB1-04B5-9428-577DAD0E0F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0721" y="832420"/>
            <a:ext cx="5896798" cy="5477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788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EE46C-F665-9C90-77B7-92E923CCC7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1925"/>
            <a:ext cx="10515600" cy="6124754"/>
          </a:xfrm>
        </p:spPr>
        <p:txBody>
          <a:bodyPr>
            <a:normAutofit/>
          </a:bodyPr>
          <a:lstStyle/>
          <a:p>
            <a:pPr fontAlgn="base"/>
            <a:r>
              <a:rPr lang="en-GB" b="1" dirty="0"/>
              <a:t>The Ordinary World: </a:t>
            </a:r>
            <a:r>
              <a:rPr lang="en-GB" dirty="0"/>
              <a:t>We meet our hero.</a:t>
            </a:r>
          </a:p>
          <a:p>
            <a:pPr fontAlgn="base"/>
            <a:r>
              <a:rPr lang="en-GB" b="1" dirty="0"/>
              <a:t>Call to Adventure: </a:t>
            </a:r>
            <a:r>
              <a:rPr lang="en-GB" dirty="0"/>
              <a:t>Will they meet the challenge?</a:t>
            </a:r>
          </a:p>
          <a:p>
            <a:pPr fontAlgn="base"/>
            <a:r>
              <a:rPr lang="en-GB" b="1" dirty="0"/>
              <a:t>Refusal of the Call: </a:t>
            </a:r>
            <a:r>
              <a:rPr lang="en-GB" dirty="0"/>
              <a:t>They resist the adventure.</a:t>
            </a:r>
          </a:p>
          <a:p>
            <a:pPr fontAlgn="base"/>
            <a:r>
              <a:rPr lang="en-GB" b="1" dirty="0"/>
              <a:t>Meeting the Mentor: </a:t>
            </a:r>
            <a:r>
              <a:rPr lang="en-GB" dirty="0"/>
              <a:t>A teacher arrives.</a:t>
            </a:r>
          </a:p>
          <a:p>
            <a:pPr fontAlgn="base"/>
            <a:r>
              <a:rPr lang="en-GB" b="1" dirty="0"/>
              <a:t>Crossing the First Threshold: </a:t>
            </a:r>
            <a:r>
              <a:rPr lang="en-GB" dirty="0"/>
              <a:t>The hero leaves their comfort zone.</a:t>
            </a:r>
          </a:p>
          <a:p>
            <a:pPr fontAlgn="base"/>
            <a:r>
              <a:rPr lang="en-GB" b="1" dirty="0"/>
              <a:t>Tests, Allies, Enemies: </a:t>
            </a:r>
            <a:r>
              <a:rPr lang="en-GB" dirty="0"/>
              <a:t>Making friends and facing roadblocks.</a:t>
            </a:r>
          </a:p>
          <a:p>
            <a:pPr fontAlgn="base"/>
            <a:r>
              <a:rPr lang="en-GB" b="1" dirty="0"/>
              <a:t>Approach to the Inmost Cave: </a:t>
            </a:r>
            <a:r>
              <a:rPr lang="en-GB" dirty="0"/>
              <a:t>Getting closer to our goal.</a:t>
            </a:r>
          </a:p>
          <a:p>
            <a:pPr fontAlgn="base"/>
            <a:r>
              <a:rPr lang="en-GB" b="1" dirty="0"/>
              <a:t>Ordeal: </a:t>
            </a:r>
            <a:r>
              <a:rPr lang="en-GB" dirty="0"/>
              <a:t>The hero’s biggest test yet!</a:t>
            </a:r>
          </a:p>
          <a:p>
            <a:pPr fontAlgn="base"/>
            <a:r>
              <a:rPr lang="en-GB" b="1" dirty="0"/>
              <a:t>Reward (Seizing the Sword):</a:t>
            </a:r>
            <a:r>
              <a:rPr lang="en-GB" dirty="0"/>
              <a:t> Light at the end of the tunnel</a:t>
            </a:r>
          </a:p>
          <a:p>
            <a:pPr fontAlgn="base"/>
            <a:r>
              <a:rPr lang="en-GB" b="1" dirty="0"/>
              <a:t>The Road Back: </a:t>
            </a:r>
            <a:r>
              <a:rPr lang="en-GB" dirty="0"/>
              <a:t>We aren’t safe yet.</a:t>
            </a:r>
          </a:p>
          <a:p>
            <a:pPr fontAlgn="base"/>
            <a:r>
              <a:rPr lang="en-GB" b="1" dirty="0"/>
              <a:t>Resurrection:</a:t>
            </a:r>
            <a:r>
              <a:rPr lang="en-GB" dirty="0"/>
              <a:t> The final hurdle is reached.</a:t>
            </a:r>
          </a:p>
          <a:p>
            <a:pPr fontAlgn="base"/>
            <a:r>
              <a:rPr lang="en-GB" b="1" dirty="0"/>
              <a:t>Return with the Elixir:</a:t>
            </a:r>
            <a:r>
              <a:rPr lang="en-GB" dirty="0"/>
              <a:t> The hero heads home, triumphant.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3798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214</Words>
  <Application>Microsoft Office PowerPoint</Application>
  <PresentationFormat>Widescreen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PowerPoint Presentation</vt:lpstr>
      <vt:lpstr>Freytag’s Pyramid</vt:lpstr>
      <vt:lpstr>PowerPoint Presentation</vt:lpstr>
      <vt:lpstr>Three act structure</vt:lpstr>
      <vt:lpstr>PowerPoint Presentation</vt:lpstr>
      <vt:lpstr>Hero’s journey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S224640 (James Bain)</cp:lastModifiedBy>
  <cp:revision>2</cp:revision>
  <dcterms:created xsi:type="dcterms:W3CDTF">2025-09-10T11:42:27Z</dcterms:created>
  <dcterms:modified xsi:type="dcterms:W3CDTF">2025-09-10T13:03:05Z</dcterms:modified>
</cp:coreProperties>
</file>